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3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野地的花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野地的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花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著美麗的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衣裳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鳥兒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不為生活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愛世上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他們預備永生的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野地的花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一切需要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已經都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煩惱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讓祂為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信靠祂的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人真是有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98199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70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野地的花</vt:lpstr>
      <vt:lpstr>野地的花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2016-05-07T01:18:18Z</dcterms:created>
  <dcterms:modified xsi:type="dcterms:W3CDTF">2016-10-08T18:33:14Z</dcterms:modified>
</cp:coreProperties>
</file>