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0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我的心哪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哪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在我裡面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煩躁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哪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仰望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用笑臉幫助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我的心哪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用笑臉幫助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用笑臉幫助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我的力量是我的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709137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50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我的心哪</vt:lpstr>
      <vt:lpstr>我的心哪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2016-08-16T20:05:41Z</dcterms:modified>
</cp:coreProperties>
</file>