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5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願你崇高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我要在萬民中稱謝你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我要在列邦中歌頌你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你的慈愛高及諸天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實上達穹蒼</a:t>
            </a:r>
          </a:p>
        </p:txBody>
      </p:sp>
    </p:spTree>
    <p:extLst>
      <p:ext uri="{BB962C8B-B14F-4D97-AF65-F5344CB8AC3E}">
        <p14:creationId xmlns:p14="http://schemas.microsoft.com/office/powerpoint/2010/main" val="179225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願你崇高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你的慈愛高及諸天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實上達穹蒼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185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願你崇高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哈利路亞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你的慈愛高及諸天</a:t>
            </a:r>
            <a:b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哈利路亞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</a:t>
            </a:r>
            <a:r>
              <a:rPr lang="en-US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實上達到穹蒼</a:t>
            </a:r>
          </a:p>
        </p:txBody>
      </p:sp>
    </p:spTree>
    <p:extLst>
      <p:ext uri="{BB962C8B-B14F-4D97-AF65-F5344CB8AC3E}">
        <p14:creationId xmlns:p14="http://schemas.microsoft.com/office/powerpoint/2010/main" val="62670787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願你崇高</vt:lpstr>
      <vt:lpstr>願你崇高</vt:lpstr>
      <vt:lpstr>願你崇高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2016-06-18T04:49:08Z</dcterms:modified>
</cp:coreProperties>
</file>