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真理聖靈在我心中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自由運行作善工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發出亮光照耀啟示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使我識主並自己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耶穌今來充滿我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榮耀聖靈今充滿我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願主現今充滿我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將我器皿完全倒空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污穢渣滓除乾淨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用主言語使我成聖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平安喜樂常得勝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耶穌今來充滿我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榮耀聖靈來充滿我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願主現在充滿我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有如渴鹿愛慕溪水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我心渴慕主恩惠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活水江河願主湧起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自我心中流不息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耶穌今來充滿我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榮耀聖靈來充滿我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願主現在充滿我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不是倚靠勢力才能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惟獨仰賴活聖靈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心眼光明靈耳開通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聖潔器皿合主用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 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耶穌今來充滿我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榮耀聖靈來充滿我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願主現在充滿我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205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#101 充滿我 (1)</vt:lpstr>
      <vt:lpstr>#101 充滿我 (1)</vt:lpstr>
      <vt:lpstr>#101 充滿我 (2)</vt:lpstr>
      <vt:lpstr>#101 充滿我 (2)</vt:lpstr>
      <vt:lpstr>#101 充滿我 (3)</vt:lpstr>
      <vt:lpstr>#101 充滿我 (3)</vt:lpstr>
      <vt:lpstr>#101 充滿我 (4)</vt:lpstr>
      <vt:lpstr>#101 充滿我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2016-05-07T20:23:18Z</dcterms:created>
  <dcterms:modified xsi:type="dcterms:W3CDTF">2016-05-07T20:23:35Z</dcterms:modified>
</cp:coreProperties>
</file>