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9" r:id="rId3"/>
    <p:sldId id="1560" r:id="rId4"/>
    <p:sldId id="1561" r:id="rId5"/>
    <p:sldId id="156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萬口歡唱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千萬口舌齊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我主榮耀的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萬口歡唱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我的神慈愛的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我力量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地上世界各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宣揚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098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萬口歡唱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聖名能除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畏懼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聽見好像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音樂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生命平安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2233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萬口歡唱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能消滅罪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血能洗清罪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債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17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萬口歡唱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耳聾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的人來聽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啞巴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瞎眼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的能看見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瘸腿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跳躍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12287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122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#107 萬口歡唱 (1)</vt:lpstr>
      <vt:lpstr>#107 萬口歡唱 (2)</vt:lpstr>
      <vt:lpstr>#107 萬口歡唱 (3)</vt:lpstr>
      <vt:lpstr>#107 萬口歡唱 (4)</vt:lpstr>
      <vt:lpstr>#107 萬口歡唱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2017-02-15T01:37:47Z</dcterms:modified>
</cp:coreProperties>
</file>