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53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0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#109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這日子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這日子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和華定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和華定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應當在其中要高興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高興歡喜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#109 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這日子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日子是耶和華定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在其中要高興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日子是耶和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華定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9744333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52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#109 這日子</vt:lpstr>
      <vt:lpstr>#109 這日子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2017-02-15T01:39:50Z</dcterms:modified>
</cp:coreProperties>
</file>