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3"/>
  </p:notesMasterIdLst>
  <p:sldIdLst>
    <p:sldId id="1563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神愛世上的人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神極愛世上人 賜下獨生愛子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加略山上受死 使我脫罪權勢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一日祂要再來 那是何等榮耀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救主愛我真奇妙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36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Stream_blue</vt:lpstr>
      <vt:lpstr>#111 神愛世上的人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610</cp:revision>
  <dcterms:created xsi:type="dcterms:W3CDTF">2016-05-07T01:25:49Z</dcterms:created>
  <dcterms:modified xsi:type="dcterms:W3CDTF">2016-05-07T01:29:21Z</dcterms:modified>
</cp:coreProperties>
</file>