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#114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在昔日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我主為罪人降生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撇榮冕離天上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#114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主向我施恩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對我發慈聲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在我旁有空處為你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我心甚快樂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因主來也肯召呼我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#114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在大衞之城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一窮苦馬棚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有空處作為主居所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求來到我心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在我心有空處為祢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#114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天軍皆稱頌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響天空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宣揚主無量大尊榮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#114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竟肯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虛己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貧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苦地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為世人受痛苦貧窮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求來到我心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在我心有空處為祢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#114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狐狸尚有洞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飛鳥亦有巢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困乏時能安然居住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#114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惟我主耶穌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順父旨辛苦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在世間無枕首之處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求來到我心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在我心有空處為祢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#114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救主來世間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賜真理聖言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使人得生命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罪權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#114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人却戲笑主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荊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棘冠刺主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釘死救主在加略山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求來到我心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在我心有空處為祢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#114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當主再來臨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天樂振天庭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為迎接得勝君歡喜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184</Words>
  <Application>Microsoft Macintosh PowerPoint</Application>
  <PresentationFormat>Custom</PresentationFormat>
  <Paragraphs>45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Stream_blue</vt:lpstr>
      <vt:lpstr>#114 主曾離寶座 (1)</vt:lpstr>
      <vt:lpstr>#114 主曾離寶座 (1)</vt:lpstr>
      <vt:lpstr>#114 主曾離寶座 (2)</vt:lpstr>
      <vt:lpstr>#114 主曾離寶座 (2)</vt:lpstr>
      <vt:lpstr>#114 主曾離寶座 (3)</vt:lpstr>
      <vt:lpstr>#114 主曾離寶座 (3)</vt:lpstr>
      <vt:lpstr>#114 主曾離寶座 (4)</vt:lpstr>
      <vt:lpstr>#114 主曾離寶座 (4)</vt:lpstr>
      <vt:lpstr>#114 主曾離寶座 (5)</vt:lpstr>
      <vt:lpstr>#114 主曾離寶座 (5)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2016-05-07T20:34:41Z</dcterms:created>
  <dcterms:modified xsi:type="dcterms:W3CDTF">2016-05-07T20:35:01Z</dcterms:modified>
</cp:coreProperties>
</file>