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1559" r:id="rId2"/>
    <p:sldId id="1560" r:id="rId3"/>
    <p:sldId id="1561" r:id="rId4"/>
    <p:sldId id="1562" r:id="rId5"/>
    <p:sldId id="1567" r:id="rId6"/>
    <p:sldId id="1568" r:id="rId7"/>
    <p:sldId id="1563" r:id="rId8"/>
    <p:sldId id="1564" r:id="rId9"/>
    <p:sldId id="1569" r:id="rId10"/>
    <p:sldId id="1570" r:id="rId11"/>
    <p:sldId id="1565" r:id="rId12"/>
    <p:sldId id="1566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6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聖誕佳音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天使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初報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聖誕佳音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先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向田間貧苦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牧人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牧人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正當看守羊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群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13071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聖誕佳音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5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珍貴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黃金 沒藥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乳香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天國君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王今日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降生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8501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聖誕佳音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6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信徒都當 高聲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歡呼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同心歌頌 萬有之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天地蒙主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創自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虛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5094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聖誕佳音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6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藉主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罪人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得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贖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天國君王今日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降生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8610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聖誕佳音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嚴冬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方冷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長夜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已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天國君王今日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降生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6162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聖誕佳音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牧人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抬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頭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見一景星</a:t>
            </a: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遠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在東方燦爛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晶明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發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出奇光照耀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塵世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6738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聖誕佳音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不分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晝夜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光彩永恒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天國君</a:t>
            </a:r>
            <a:r>
              <a:rPr lang="zh-CN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王今日</a:t>
            </a:r>
            <a:r>
              <a:rPr lang="zh-CN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降生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8819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聖誕佳音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博士三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因見星光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遠道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而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拋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棄家鄉</a:t>
            </a:r>
            <a:endParaRPr lang="en-US" altLang="zh-CN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專心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一意尋求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君王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2930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聖誕佳音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追隨景星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問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路長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天國君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王今日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降生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7489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聖誕佳音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景星導引 渡漠越荒</a:t>
            </a:r>
          </a:p>
          <a:p>
            <a:pPr defTabSz="45720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到伯利恒 停留其上</a:t>
            </a:r>
          </a:p>
          <a:p>
            <a:pPr defTabSz="45720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景星射照 馬棚光芒</a:t>
            </a:r>
          </a:p>
        </p:txBody>
      </p:sp>
    </p:spTree>
    <p:extLst>
      <p:ext uri="{BB962C8B-B14F-4D97-AF65-F5344CB8AC3E}">
        <p14:creationId xmlns:p14="http://schemas.microsoft.com/office/powerpoint/2010/main" val="161121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聖誕佳音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嬰孩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馬槽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床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 歡欣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歡欣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天國君王今日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降生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2114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#115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聖誕佳音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5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博士尋見 欣喜同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往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屈膝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跪拜 救主君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謹將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貢物恭敬獻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9444907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14913</TotalTime>
  <Words>242</Words>
  <Application>Microsoft Macintosh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#115 聖誕佳音 (1)</vt:lpstr>
      <vt:lpstr>#115 聖誕佳音 (1)</vt:lpstr>
      <vt:lpstr>#115 聖誕佳音 (2)</vt:lpstr>
      <vt:lpstr>#115 聖誕佳音 (2)</vt:lpstr>
      <vt:lpstr>#115 聖誕佳音 (3)</vt:lpstr>
      <vt:lpstr>#115 聖誕佳音 (3)</vt:lpstr>
      <vt:lpstr>#115 聖誕佳音 (4)</vt:lpstr>
      <vt:lpstr>#115 聖誕佳音 (4)</vt:lpstr>
      <vt:lpstr>#115 聖誕佳音 (5)</vt:lpstr>
      <vt:lpstr>#115 聖誕佳音 (5)</vt:lpstr>
      <vt:lpstr>#115 聖誕佳音 (6)</vt:lpstr>
      <vt:lpstr>#115 聖誕佳音 (6)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618</cp:revision>
  <dcterms:created xsi:type="dcterms:W3CDTF">2016-05-07T01:18:18Z</dcterms:created>
  <dcterms:modified xsi:type="dcterms:W3CDTF">2017-01-21T18:57:59Z</dcterms:modified>
</cp:coreProperties>
</file>