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9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何等喜樂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夜間牧人看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守羊群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忽聞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天使傳報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何等喜樂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大喜樂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大喜樂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高之處讚美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高之處讚美真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何等喜樂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正如預言在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伯利恆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嬰孩今日已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何等喜樂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大喜樂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大喜樂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高之處讚美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高之處讚美真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545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何等喜樂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馬槽裡安臥的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嬰孩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為世人代還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何等喜樂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大喜樂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大喜樂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高之處讚美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高之處讚美真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2099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何等喜樂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神將愛子今賜給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中充滿永遠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何等喜樂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大喜樂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大喜樂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高之處讚美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高之處讚美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9586589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156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#116 何等喜樂 (1)</vt:lpstr>
      <vt:lpstr>#116 何等喜樂 (2)</vt:lpstr>
      <vt:lpstr>#116 何等喜樂 (3)</vt:lpstr>
      <vt:lpstr>#116 何等喜樂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2017-02-15T01:45:18Z</dcterms:modified>
</cp:coreProperties>
</file>