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9" r:id="rId2"/>
    <p:sldId id="1560" r:id="rId3"/>
    <p:sldId id="1561" r:id="rId4"/>
    <p:sldId id="1562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7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#117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普世歡騰 （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普世歡騰 救主下降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大地接她君王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惟願眾心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預備地方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諸天萬物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諸天萬物歌唱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諸天 諸天萬物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839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#117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普世歡騰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普世歡騰 主治萬方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民眾都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當歌唱  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沃野洪濤 山石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平原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響應歌聲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嘹亮 響應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嘹亮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響應 響應歌聲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嘹亮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5624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#117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普世歡騰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罪惡憂愁 不容再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世途荊棘消亡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化詛為恩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無遠弗達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到處主澤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流長 到處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流長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到處 到處主澤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流長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143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#117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普世歡騰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主藉真理 恩治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萬方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要使萬邦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證明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我主公義 無限光榮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主愛奇妙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莫名 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莫名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 主愛奇妙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391573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115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#117普世歡騰 （1）</vt:lpstr>
      <vt:lpstr>#117普世歡騰 （2）</vt:lpstr>
      <vt:lpstr>#117普世歡騰 （3）</vt:lpstr>
      <vt:lpstr>#117普世歡騰 （4）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2017-01-21T19:03:00Z</dcterms:modified>
</cp:coreProperties>
</file>