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2" r:id="rId3"/>
    <p:sldId id="156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68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聽啊 天使高聲唱</a:t>
            </a:r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啊天使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與新生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恩典臨地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神人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此後能和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好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興起地上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眾生靈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響應天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讚美聲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天唱地和樂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降生伯利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恒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啊天使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與新生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聽啊 天使高聲唱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基督本有神形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原是永遠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竟在末世從天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藉童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女生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樣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神性穿上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血肉體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道成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肉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奧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祕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甘願作人同人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內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利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啊天使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與新生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968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聽啊 天使高聲唱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歡迎天來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和平王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歡迎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公義的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太陽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亮光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人復活醫人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傷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己撇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祂榮光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救人免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降生使人得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使人能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高升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啊天使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與新生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ja-JP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659507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165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#119 聽啊 天使高聲唱(1)</vt:lpstr>
      <vt:lpstr>#119 聽啊 天使高聲唱(2)</vt:lpstr>
      <vt:lpstr>#119 聽啊 天使高聲唱(3)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2017-01-21T18:01:35Z</dcterms:modified>
</cp:coreProperties>
</file>