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2" r:id="rId2"/>
    <p:sldId id="1553" r:id="rId3"/>
    <p:sldId id="1554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8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120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馬槽歌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-1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遠遠在馬槽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無枕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小小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睡覺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明星都望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地方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小小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在干草上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120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馬槽歌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-1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眾牲畜嗚嗚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叫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聖嬰忽驚醒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小小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無啼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哭聲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真愛小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近我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我小床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天明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3905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120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馬槽歌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-1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恭敬求主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愛護我接受我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做主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保護眾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孩童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叫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能夠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主到天堂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9367407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113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#120 馬槽歌-1 (1)</vt:lpstr>
      <vt:lpstr>#120 馬槽歌-1 (2)</vt:lpstr>
      <vt:lpstr>#120 馬槽歌-1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2017-02-17T02:43:57Z</dcterms:modified>
</cp:coreProperties>
</file>