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9" r:id="rId2"/>
    <p:sldId id="1560" r:id="rId3"/>
    <p:sldId id="1561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7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馬槽歌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遠遠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在馬槽裏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無枕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無床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小小的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睡覺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很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安康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眾明星都望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主睡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地方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小小的主耶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睡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在乾草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8532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馬槽歌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牲畜鳴鳴叫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聖嬰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忽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驚醒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小小的主耶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卻無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啼哭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聲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我真愛主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靠近我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靠近我的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床邊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守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我到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天明 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7075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#121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馬槽歌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zh-TW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恭敬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靠近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身旁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愛護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我接受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 做主的小羊</a:t>
            </a:r>
          </a:p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也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保護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孩童 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一齊都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安康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defTabSz="457200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教我們都能夠 跟主到天堂</a:t>
            </a:r>
          </a:p>
        </p:txBody>
      </p:sp>
    </p:spTree>
    <p:extLst>
      <p:ext uri="{BB962C8B-B14F-4D97-AF65-F5344CB8AC3E}">
        <p14:creationId xmlns:p14="http://schemas.microsoft.com/office/powerpoint/2010/main" val="119933555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14867</TotalTime>
  <Words>109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#121 馬槽歌 (1)</vt:lpstr>
      <vt:lpstr>#121 馬槽歌 (2)</vt:lpstr>
      <vt:lpstr>#121 馬槽歌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609</cp:revision>
  <dcterms:created xsi:type="dcterms:W3CDTF">2016-05-07T01:18:18Z</dcterms:created>
  <dcterms:modified xsi:type="dcterms:W3CDTF">2017-01-21T18:09:00Z</dcterms:modified>
</cp:coreProperties>
</file>