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53" r:id="rId3"/>
    <p:sldId id="1554" r:id="rId4"/>
    <p:sldId id="1555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62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#122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小伯利恆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美哉小城小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伯利恆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是何等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清靜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夢無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驚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深深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著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群星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悄然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你漆黑的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街衢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的光照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啟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萬世希望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眾生憂驚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今宵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集中於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#122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小伯利恆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因馬利亞誕生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聖嬰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上眾軍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齊集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眾生酣睡正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虔敬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守夜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晨星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啊同來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頌揚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來禮拜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虔誠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來感謝至尊上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同祝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和平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9934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#122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小伯利恆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宏愛上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至大恩典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普賜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相信的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何等莊嚴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何等安靜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肉耳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聽聞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惡貫正滿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盈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悄然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降生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虔誠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恭敬打開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心門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必定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降臨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94156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#122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小伯利恆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伯利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恆至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聖嬰孩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懇求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除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我罪孽使我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潔淨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聞天使在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歌唱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宣告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信息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在我心永遠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長住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主以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馬內利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　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9402046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14870</TotalTime>
  <Words>164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#122 小伯利恆 (1)</vt:lpstr>
      <vt:lpstr>#122 小伯利恆 (2)</vt:lpstr>
      <vt:lpstr>#122 小伯利恆 (3)</vt:lpstr>
      <vt:lpstr>#122 小伯利恆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614</cp:revision>
  <dcterms:created xsi:type="dcterms:W3CDTF">2016-05-07T01:18:18Z</dcterms:created>
  <dcterms:modified xsi:type="dcterms:W3CDTF">2017-02-17T02:48:51Z</dcterms:modified>
</cp:coreProperties>
</file>