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明月寒星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一輪明月 數點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寒星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映照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羊身色如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數位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和藹可親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圍坐草地敘寒溫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明月寒星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奇光燦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爛 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悠揚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俯伏奇且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中天使 同聲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報告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已生伯利恒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844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明月寒星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歌聲完畢 奇光漸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躍起同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拋棄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羊羣 向前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飛奔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聖嬰去拜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2328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明月寒星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人聲鼎沸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佳報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頻傳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歡樂齊頌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農工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良友 平民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降生人世間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651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明月寒星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旅店數椽 兀立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古城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度滄桑廢與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何幸聖母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投宿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其中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434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明月寒星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學者不遠千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獻禮物豐且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博愛救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 和平真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降生伯利恒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3531094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145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#126 明月寒星 (1)</vt:lpstr>
      <vt:lpstr>#126 明月寒星 (1)</vt:lpstr>
      <vt:lpstr>#126 明月寒星 (2)</vt:lpstr>
      <vt:lpstr>#126 明月寒星 (2)</vt:lpstr>
      <vt:lpstr>#126 明月寒星 (3)</vt:lpstr>
      <vt:lpstr>#126 明月寒星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2017-02-22T08:30:22Z</dcterms:modified>
</cp:coreProperties>
</file>