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  <p:sldId id="1566" r:id="rId10"/>
    <p:sldId id="1567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三博士行程自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攜帶禮物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田野江河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景星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我們步向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西方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13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我們步向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西方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493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新生王降生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伯利恒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金冕賀祂為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掌握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權柄治理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885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我們步向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西方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5247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我今獻上乳香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認識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真神常與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人來禱告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0340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我們步向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西方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2310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沒葯味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苦却發芳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主裏纏身體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嘆息流血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墳墓裡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埋葬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8160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我們步向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西方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90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東方三博士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救主犧牲今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真神至高君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392643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245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#128 東方三博士 (1)</vt:lpstr>
      <vt:lpstr>#128 東方三博士 (1)</vt:lpstr>
      <vt:lpstr>#128 東方三博士 (2)</vt:lpstr>
      <vt:lpstr>#128 東方三博士 (2)</vt:lpstr>
      <vt:lpstr>#128 東方三博士 (3)</vt:lpstr>
      <vt:lpstr>#128 東方三博士 (3)</vt:lpstr>
      <vt:lpstr>#128 東方三博士 (4)</vt:lpstr>
      <vt:lpstr>#128 東方三博士 (4)</vt:lpstr>
      <vt:lpstr>#128 東方三博士 (5)</vt:lpstr>
      <vt:lpstr>#128 東方三博士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2017-02-22T08:36:22Z</dcterms:modified>
</cp:coreProperties>
</file>