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6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聖天庭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主創世異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展翅飛向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救世主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1063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野外牧人看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守羊群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燦爛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星光寒夜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降生榮光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普照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同居當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731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065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東方博士不再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凝想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仰看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發光芒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得見萬民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迅速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起身去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尋訪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5145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341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忠誠聖徒滿懷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等候主顯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聖救主忽然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主聖殿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02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#131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榮耀天軍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2730111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158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#131 榮耀天軍 (1)</vt:lpstr>
      <vt:lpstr>#131 榮耀天軍 (1)</vt:lpstr>
      <vt:lpstr>#131 榮耀天軍 (2)</vt:lpstr>
      <vt:lpstr>#131 榮耀天軍 (2)</vt:lpstr>
      <vt:lpstr>#131 榮耀天軍 (3)</vt:lpstr>
      <vt:lpstr>#131 榮耀天軍 (3)</vt:lpstr>
      <vt:lpstr>#131 榮耀天軍 (4)</vt:lpstr>
      <vt:lpstr>#131 榮耀天軍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2017-02-24T01:33:39Z</dcterms:modified>
</cp:coreProperties>
</file>