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9" r:id="rId2"/>
    <p:sldId id="1560" r:id="rId3"/>
    <p:sldId id="1561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請聽天使在高唱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1841" y="1268413"/>
            <a:ext cx="11537951" cy="4746625"/>
          </a:xfrm>
        </p:spPr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請聽天使在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歌頌聲由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天播揚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音多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響亮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景象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576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請聽天使在高唱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1841" y="1268413"/>
            <a:ext cx="11537951" cy="4746625"/>
          </a:xfrm>
        </p:spPr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牧人黑夜在曠野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看守羊群待天明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忽聞天使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報佳音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信息給世人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榮耀歸於真神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榮耀歸於真神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303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請聽天使在高唱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1841" y="1268413"/>
            <a:ext cx="11537951" cy="4746625"/>
          </a:xfrm>
        </p:spPr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齊來同往伯利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恒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天使所唱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聖嬰生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屈膝跪拜新生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今降生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2796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104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#135 請聽天使在高唱 (1)</vt:lpstr>
      <vt:lpstr>#135 請聽天使在高唱 (2)</vt:lpstr>
      <vt:lpstr>#135 請聽天使在高唱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2017-01-21T19:35:53Z</dcterms:modified>
</cp:coreProperties>
</file>