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9" r:id="rId2"/>
    <p:sldId id="1560" r:id="rId3"/>
    <p:sldId id="1561" r:id="rId4"/>
    <p:sldId id="1562" r:id="rId5"/>
    <p:sldId id="1563" r:id="rId6"/>
    <p:sldId id="1564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56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88913"/>
            <a:ext cx="8839200" cy="1079500"/>
          </a:xfrm>
        </p:spPr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#136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齊來宗主信徒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齊來宗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主信徒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快樂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又歡欣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一起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來大家上伯利恒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來朝見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降生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14199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88913"/>
            <a:ext cx="8839200" cy="1079500"/>
          </a:xfrm>
        </p:spPr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#136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齊來宗主信徒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虔誠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同崇拜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虔誠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同崇拜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虔誠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同崇拜 主基督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728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88913"/>
            <a:ext cx="8839200" cy="1079500"/>
          </a:xfrm>
        </p:spPr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#136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齊來宗主信徒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天使結成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樂隊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同歌唱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光明眾天軍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高聲同讚揚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至高的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處所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歸於君王</a:t>
            </a:r>
          </a:p>
        </p:txBody>
      </p:sp>
    </p:spTree>
    <p:extLst>
      <p:ext uri="{BB962C8B-B14F-4D97-AF65-F5344CB8AC3E}">
        <p14:creationId xmlns:p14="http://schemas.microsoft.com/office/powerpoint/2010/main" val="181332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88913"/>
            <a:ext cx="8839200" cy="1079500"/>
          </a:xfrm>
        </p:spPr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#136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齊來宗主信徒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虔誠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同崇拜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虔誠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同崇拜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虔誠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同崇拜 主基督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1968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88913"/>
            <a:ext cx="8839200" cy="1079500"/>
          </a:xfrm>
        </p:spPr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#136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齊來宗主信徒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救主生於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我眾來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歡迎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諸榮耀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完全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歸主一身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大哉父本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聖子來顯明</a:t>
            </a:r>
          </a:p>
        </p:txBody>
      </p:sp>
    </p:spTree>
    <p:extLst>
      <p:ext uri="{BB962C8B-B14F-4D97-AF65-F5344CB8AC3E}">
        <p14:creationId xmlns:p14="http://schemas.microsoft.com/office/powerpoint/2010/main" val="47370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88913"/>
            <a:ext cx="8839200" cy="1079500"/>
          </a:xfrm>
        </p:spPr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#136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齊來宗主信徒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虔誠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同崇拜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虔誠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同崇拜</a:t>
            </a: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齊來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虔誠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同崇拜 主基督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6044249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14867</TotalTime>
  <Words>150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#136 齊來宗主信徒 (1)</vt:lpstr>
      <vt:lpstr>#136 齊來宗主信徒 (1)</vt:lpstr>
      <vt:lpstr>#136 齊來宗主信徒 (2)</vt:lpstr>
      <vt:lpstr>#136 齊來宗主信徒 (2)</vt:lpstr>
      <vt:lpstr>#136 齊來宗主信徒 (3)</vt:lpstr>
      <vt:lpstr>#136 齊來宗主信徒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608</cp:revision>
  <dcterms:created xsi:type="dcterms:W3CDTF">2016-05-07T01:18:18Z</dcterms:created>
  <dcterms:modified xsi:type="dcterms:W3CDTF">2017-01-21T18:06:28Z</dcterms:modified>
</cp:coreProperties>
</file>