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2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</a:t>
            </a:r>
            <a:r>
              <a:rPr lang="zh-TW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 聖善夜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 光華射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照著聖母也</a:t>
            </a:r>
            <a:r>
              <a:rPr lang="zh-TW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多少慈祥也</a:t>
            </a:r>
            <a:r>
              <a:rPr lang="zh-TW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靜享天賜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安眠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享天賜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安眠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</a:t>
            </a:r>
            <a:r>
              <a:rPr lang="zh-TW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 聖善夜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牧羊人 在曠野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忽然看見了天上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光華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聽見天軍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 哈利路亞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救主今夜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872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#138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聖善夜</a:t>
            </a:r>
            <a:r>
              <a:rPr lang="zh-TW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平安夜 聖善夜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 光皎潔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救贖宏恩的黎明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聖容發出來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普照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主降生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072494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92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#138 平安夜 聖善夜 (1)</vt:lpstr>
      <vt:lpstr>#138 平安夜 聖善夜 (2)</vt:lpstr>
      <vt:lpstr>#138 平安夜 聖善夜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2016-07-04T22:22:31Z</dcterms:modified>
</cp:coreProperties>
</file>