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1" r:id="rId5"/>
    <p:sldId id="1562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9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#139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星照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耀極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今夜良辰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救主降生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世人沈淪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惡貫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盈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重魂自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覺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奇珍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#139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嬰耶穌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卑微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馬棚裏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安歇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道成肉身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到人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世間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恭敬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崇拜至高聖潔的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聖夜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聖夜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907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#139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俯伏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恭敬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崇拜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嬰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孩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無限慈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禮物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親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自扁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還罪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債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將來與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祂永速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住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583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#139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榮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耀無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比的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福氯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為救罪人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孤單受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恭敬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崇拜高聲傅講主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聖夜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5311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#139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燦爛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日子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 榮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耀地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掌王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權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口同聲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讚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祂有榷能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宣傅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5682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#139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困倦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世人驟獲希望真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高典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為迎接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耀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恭敬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崇拜高唱快樂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詩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聖夜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1119593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14875</TotalTime>
  <Words>222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#139 啊 聖善夜 (1)</vt:lpstr>
      <vt:lpstr>#139 啊 聖善夜 (1)</vt:lpstr>
      <vt:lpstr>#139 啊 聖善夜 (2)</vt:lpstr>
      <vt:lpstr>#139 啊 聖善夜 (2)</vt:lpstr>
      <vt:lpstr>#139 啊 聖善夜 (3)</vt:lpstr>
      <vt:lpstr>#139 啊 聖善夜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2017-02-24T01:45:27Z</dcterms:modified>
</cp:coreProperties>
</file>