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"/>
  </p:notesMasterIdLst>
  <p:sldIdLst>
    <p:sldId id="1552" r:id="rId2"/>
    <p:sldId id="1559" r:id="rId3"/>
    <p:sldId id="1560" r:id="rId4"/>
    <p:sldId id="1561" r:id="rId5"/>
    <p:sldId id="1562" r:id="rId6"/>
    <p:sldId id="1563" r:id="rId7"/>
    <p:sldId id="1564" r:id="rId8"/>
    <p:sldId id="1565" r:id="rId9"/>
    <p:sldId id="1566" r:id="rId1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940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#142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對我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述說耶穌故事 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對我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述說耶穌故事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深印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每句在我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對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我述說寶貴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故事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最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奇妙可愛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佳音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#142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對我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述說耶穌故事 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述說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天使如何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歌頌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慶賀耶穌的降生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上榮耀歸與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真神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地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上平安歸與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人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429422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#142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對我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述說耶穌故事 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對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述說耶穌故事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深印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每句在我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對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我述說寶貴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故事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最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奇妙可愛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佳音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964624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#142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對我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述說耶穌故事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述說主饑渴在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曠野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一生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傳道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救罪人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述說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主受惡魔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試探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堅忍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不移終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獲勝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490205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#142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對我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述說耶穌故事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述說祂為世人辛勞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一生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貧窮與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孤獨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被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人藐視又被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厭棄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受盡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了憂傷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痛苦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723203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#142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對我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述說耶穌故事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對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述說耶穌故事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深印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每句在我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對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我述說寶貴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故事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最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奇妙可愛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佳音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646849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#142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對我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述說耶穌故事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述說救主被釘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十架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如何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受極大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苦楚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述說主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被葬在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墳墓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如何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三日後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複活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73096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#142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對我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述說耶穌故事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這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故事中的大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慈愛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今已明白是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真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說到主愛為我贖價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不禁流淚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感恩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838444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#142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對我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述說耶穌故事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對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述說耶穌故事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深印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每句在我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對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我述說寶貴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故事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最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奇妙可愛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佳音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19529223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14872</TotalTime>
  <Words>264</Words>
  <Application>Microsoft Macintosh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#142 對我述說耶穌故事 (1)</vt:lpstr>
      <vt:lpstr>#142 對我述說耶穌故事 (1)</vt:lpstr>
      <vt:lpstr>#142 對我述說耶穌故事 (1)</vt:lpstr>
      <vt:lpstr>#142 對我述說耶穌故事 (2)</vt:lpstr>
      <vt:lpstr>#142 對我述說耶穌故事 (2)</vt:lpstr>
      <vt:lpstr>#142 對我述說耶穌故事 (2)</vt:lpstr>
      <vt:lpstr>#142 對我述說耶穌故事 (3)</vt:lpstr>
      <vt:lpstr>#142 對我述說耶穌故事 (3)</vt:lpstr>
      <vt:lpstr>#142 對我述說耶穌故事 (3)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615</cp:revision>
  <dcterms:created xsi:type="dcterms:W3CDTF">2016-05-07T01:18:18Z</dcterms:created>
  <dcterms:modified xsi:type="dcterms:W3CDTF">2017-02-24T02:26:26Z</dcterms:modified>
</cp:coreProperties>
</file>