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62" r:id="rId3"/>
    <p:sldId id="1563" r:id="rId4"/>
    <p:sldId id="1564" r:id="rId5"/>
    <p:sldId id="1565" r:id="rId6"/>
    <p:sldId id="1566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0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#145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谷中百合花</a:t>
            </a:r>
            <a:r>
              <a:rPr lang="zh-TW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1-1)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良友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主勝得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人中救主是我最好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靈友</a:t>
            </a:r>
            <a:endParaRPr lang="zh-TW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主是谷中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百合花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惟一需要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洗淨我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使我聖潔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無瑕</a:t>
            </a:r>
            <a:endParaRPr lang="zh-TW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#145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谷中百合花</a:t>
            </a:r>
            <a:r>
              <a:rPr lang="zh-TW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1-2)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悲傷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時祂來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解憂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患難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時祂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保佑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憂慮全放在主肩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頭</a:t>
            </a:r>
            <a:endParaRPr lang="zh-TW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主是晨星燦爛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光華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谷中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百合花</a:t>
            </a:r>
            <a:endParaRPr lang="en-US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萬人中救主最好我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愛祂</a:t>
            </a:r>
            <a:endParaRPr lang="en-US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8254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#145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谷中百合花</a:t>
            </a:r>
            <a:r>
              <a:rPr lang="zh-TW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(2-1)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主把我憂傷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擔去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帶走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我受試探時祂是我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力量</a:t>
            </a:r>
            <a:endParaRPr lang="zh-TW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我願盡心來愛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毀掉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偶像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能力保守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生活</a:t>
            </a:r>
            <a:endParaRPr lang="zh-TW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5484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#145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谷中百合花</a:t>
            </a:r>
            <a:r>
              <a:rPr lang="zh-TW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(2-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日在天見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主面 享受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甘甜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快樂江河長流至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永年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是晨星燦爛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谷中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百合花</a:t>
            </a:r>
            <a:endParaRPr lang="en-US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萬人中救主最好我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愛祂</a:t>
            </a:r>
            <a:endParaRPr lang="en-US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4000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#145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谷中百合花</a:t>
            </a:r>
            <a:r>
              <a:rPr lang="zh-TW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-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主永不把我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舍棄 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主何等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仁慈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要忠誠信靠遵行主旨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意</a:t>
            </a:r>
            <a:endParaRPr lang="zh-TW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有火焚燒我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身旁 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遭何事不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嗎哪餧養我靈得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健壯</a:t>
            </a:r>
            <a:endParaRPr lang="zh-TW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8621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#145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谷中百合花</a:t>
            </a:r>
            <a:r>
              <a:rPr lang="zh-TW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-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縱然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世界棄絕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 撒旦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來試探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靠著耶穌能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過得勝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生活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是晨星燦爛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谷中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百合花</a:t>
            </a:r>
            <a:endParaRPr lang="en-US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萬人中救主最好我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愛祂</a:t>
            </a:r>
            <a:endParaRPr lang="en-US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5255263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14873</TotalTime>
  <Words>240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#145 谷中百合花 (1-1)</vt:lpstr>
      <vt:lpstr>#145 谷中百合花 (1-2)</vt:lpstr>
      <vt:lpstr>#145 谷中百合花 (2-1)</vt:lpstr>
      <vt:lpstr>#145 谷中百合花 (2-2)</vt:lpstr>
      <vt:lpstr>#145 谷中百合花 (3-1)</vt:lpstr>
      <vt:lpstr>#145 谷中百合花 (3-2)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620</cp:revision>
  <dcterms:created xsi:type="dcterms:W3CDTF">2016-05-07T01:18:18Z</dcterms:created>
  <dcterms:modified xsi:type="dcterms:W3CDTF">2016-07-04T22:02:40Z</dcterms:modified>
</cp:coreProperties>
</file>