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1" r:id="rId5"/>
    <p:sldId id="1562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6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頌主大愛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我要頌主大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永說不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擔當我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流血贖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我污穢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洗潔淨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與神親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安居主愛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頌主大愛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高深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要時時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3634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頌主大愛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我要頌主大慈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眾聖同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主愛激勵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火熱如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與我為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密友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彼此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情意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最厚恩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433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頌主大愛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高深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要時時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906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頌主大愛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我要頌主大慈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超吾人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主莫測之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豐富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沉潛主愛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效驗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我終必愛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到底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2509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頌主大愛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高深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要時時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的愛越久越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186607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227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#152 頌主大愛 (1)</vt:lpstr>
      <vt:lpstr>#152 頌主大愛 (1)</vt:lpstr>
      <vt:lpstr>#152 頌主大愛 (2)</vt:lpstr>
      <vt:lpstr>#152 頌主大愛 (2)</vt:lpstr>
      <vt:lpstr>#152 頌主大愛 (3)</vt:lpstr>
      <vt:lpstr>#152 頌主大愛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2017-02-25T03:30:15Z</dcterms:modified>
</cp:coreProperties>
</file>