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0" r:id="rId4"/>
    <p:sldId id="1561" r:id="rId5"/>
    <p:sldId id="1562" r:id="rId6"/>
    <p:sldId id="156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來進入我的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我心靈極疲乏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困倦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現在進來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9187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路上我需要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的擔子何等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沉重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主進我心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居住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59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現在進來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4882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潔淨光照我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奇妙聖靈充滿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管理我的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4105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#158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現在進來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7615317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177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#158 進入我心 (1)</vt:lpstr>
      <vt:lpstr>#158 進入我心 (1)</vt:lpstr>
      <vt:lpstr>#158 進入我心 (2)</vt:lpstr>
      <vt:lpstr>#158 進入我心 (2)</vt:lpstr>
      <vt:lpstr>#158 進入我心 (3)</vt:lpstr>
      <vt:lpstr>#158 進入我心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2017-02-25T03:33:57Z</dcterms:modified>
</cp:coreProperties>
</file>