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1552" r:id="rId2"/>
    <p:sldId id="1553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8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#159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祂名稱為奇妙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祂名稱為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稱為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稱為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是全能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君王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是萬有之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稱為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是好牧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者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萬古的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磐石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#159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祂名稱為奇妙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祂是全能的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主前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崇拜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稱為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0343843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14867</TotalTime>
  <Words>64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#159 祂名稱為奇妙</vt:lpstr>
      <vt:lpstr>#159 祂名稱為奇妙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610</cp:revision>
  <dcterms:created xsi:type="dcterms:W3CDTF">2016-05-07T01:18:18Z</dcterms:created>
  <dcterms:modified xsi:type="dcterms:W3CDTF">2017-02-25T03:35:56Z</dcterms:modified>
</cp:coreProperties>
</file>