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#164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每逢想念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想念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甜美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心懷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到祢面前安息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令我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暢快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#164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每逢想念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口難唱盡心難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思量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記憶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有聖名甜美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芬芳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與主名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相比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170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#164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每逢想念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痛悔之心得着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溫柔者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人跌倒蒙祢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的必尋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682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#164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每逢想念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但那尋 見的人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的人才能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5017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#164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每逢想念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我唯一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是我將來賞賜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唯有耶穌是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直到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387616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136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#164 耶穌 每逢想念祢 (1)</vt:lpstr>
      <vt:lpstr>#164 耶穌 每逢想念祢 (2)</vt:lpstr>
      <vt:lpstr>#164 耶穌 每逢想念祢 (3)</vt:lpstr>
      <vt:lpstr>#164 耶穌 每逢想念祢 (4)</vt:lpstr>
      <vt:lpstr>#164 耶穌 每逢想念祢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2017-02-25T03:43:59Z</dcterms:modified>
</cp:coreProperties>
</file>