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2" r:id="rId2"/>
    <p:sldId id="1553" r:id="rId3"/>
    <p:sldId id="1554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85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#172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至聖之首受創傷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聖之首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低垂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了憂痛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創傷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遭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凌辱荊棘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刺遍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作成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冠冕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戴上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聖之首本有天上一切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被棄嫌並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血染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樂歸附祢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旁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#172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至聖之首受創傷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我主祢受盡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苦楚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蒙恩典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創痛至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死亡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思念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苦刑我當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俯伏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繼續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賜恩典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瞻仰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聖顏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5143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#172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至聖之首受創傷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我用何辭來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如此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朋友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捨命極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傷痛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存到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使我永遠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屬祢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至體力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衰朽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使我一心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忠誠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信守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4445867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138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#172 哦 至聖之首受創傷 (1)</vt:lpstr>
      <vt:lpstr>#172 哦 至聖之首受創傷 (2)</vt:lpstr>
      <vt:lpstr>#172 哦 至聖之首受創傷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2017-02-25T07:36:27Z</dcterms:modified>
</cp:coreProperties>
</file>