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我曾捨命為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我曾捨命為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血為你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你從死復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你由死得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你我命曾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捨何事為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我曾捨命為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我曾拋父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我容光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淒涼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此暗世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你天家曾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拋何福為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7433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我曾捨命為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我曾受大苦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人口舌能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囚犯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你地獄得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你我身曾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捨何事為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73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我曾捨命為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我曾將父救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攜來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恩充滿你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我寬容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仁愛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你大恩曾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將何物獻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867178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161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#174 我曾捨命為你 (1)</vt:lpstr>
      <vt:lpstr>#174 我曾捨命為你 (2)</vt:lpstr>
      <vt:lpstr>#174 我曾捨命為你 (3)</vt:lpstr>
      <vt:lpstr>#174 我曾捨命為你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2017-03-10T23:42:46Z</dcterms:modified>
</cp:coreProperties>
</file>