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59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午間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日落仍同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午間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日落仍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午間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日落仍愛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午間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日落仍事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9973265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71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#176 耶穌 耶穌 (1)</vt:lpstr>
      <vt:lpstr>#176 耶穌 耶穌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2017-03-11T04:00:53Z</dcterms:modified>
</cp:coreProperties>
</file>