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1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我深信在那各各他山頂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人一生在世如客旅轉眼逝去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世上並無一處能久留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雖然有名利財寶一生在追求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但不能使我永遠擁有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我深信在那各各他山頂 </a:t>
            </a:r>
            <a:r>
              <a:rPr lang="en-U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我深信在那各各他山頂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我救主曾為我被掛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當歲月漸漸消失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世界成過去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我仍願倚靠古舊十架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我深信在那各各他山頂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我深信基督既為人受死十架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今日能使你生命改變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因為祂曾改變我賜我新生命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我今願靠近十架身邊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我深信在那各各他山頂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我深信在那各各他山頂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我救主曾為我被掛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當歲月漸漸消失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世界成過去</a:t>
            </a:r>
          </a:p>
          <a:p>
            <a:r>
              <a:rPr lang="en-US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我仍願倚靠古舊十架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我深信在那各各他山頂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我深信人生雖然如謎難測透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有一天這一切將結束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但因信我能得勝死亡與黑暗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到天家與我良友同住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我深信在那各各他山頂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我深信在那各各他山頂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我救主曾為我被掛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當歲月漸漸消失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世界成過去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我仍願倚靠古舊十架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105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#179 我深信在那各各他山頂 (1) </vt:lpstr>
      <vt:lpstr>#179 我深信在那各各他山頂 (1) </vt:lpstr>
      <vt:lpstr>#179 我深信在那各各他山頂 (2) </vt:lpstr>
      <vt:lpstr>#179 我深信在那各各他山頂 (2) </vt:lpstr>
      <vt:lpstr>#179 我深信在那各各他山頂 (3) </vt:lpstr>
      <vt:lpstr>#179 我深信在那各各他山頂 (3)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2016-05-07T20:10:28Z</dcterms:created>
  <dcterms:modified xsi:type="dcterms:W3CDTF">2016-06-11T06:11:01Z</dcterms:modified>
</cp:coreProperties>
</file>