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3" r:id="rId3"/>
    <p:sldId id="1554" r:id="rId4"/>
    <p:sldId id="1555" r:id="rId5"/>
    <p:sldId id="1556" r:id="rId6"/>
    <p:sldId id="155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慈愛的救主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各各他山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淒涼清晨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辛苦獨行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釘死十架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要救他們免永沉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淪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慈愛的救主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彷彿見祂身懸掛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創傷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流血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代求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釘死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贖價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1209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慈愛的救主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主在十架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熱血縱流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仍然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忘記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赦免他們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人像耶穌以愛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拯救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2419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慈愛的救主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彷彿見祂身懸掛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創傷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流血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代求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釘死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贖價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1146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慈愛的救主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世年日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常述主恩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讚美救主直到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永久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3703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#180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慈愛的救主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彷彿見祂身懸掛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創傷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流血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代求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釘死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贖價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2858619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195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#180 慈愛的救主 (1)</vt:lpstr>
      <vt:lpstr>#180 慈愛的救主 (1)</vt:lpstr>
      <vt:lpstr>#180 慈愛的救主 (2)</vt:lpstr>
      <vt:lpstr>#180 慈愛的救主 (2)</vt:lpstr>
      <vt:lpstr>#180 慈愛的救主 (3)</vt:lpstr>
      <vt:lpstr>#180 慈愛的救主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2017-02-04T10:40:05Z</dcterms:modified>
</cp:coreProperties>
</file>