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3" r:id="rId3"/>
    <p:sldId id="1554" r:id="rId4"/>
    <p:sldId id="1555" r:id="rId5"/>
    <p:sldId id="1556" r:id="rId6"/>
    <p:sldId id="1557" r:id="rId7"/>
    <p:sldId id="1558" r:id="rId8"/>
    <p:sldId id="1559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怎能如此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怎能如此 像我這樣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能蒙主寶血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我罪過使祂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受苦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我罪過使祂受死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怎能如此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奇異的愛 何能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如此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主我神竟為我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的愛 何能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如此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主我神竟為我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2150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怎能如此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主竟拋棄 天上榮耀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白白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己身成全大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可憐亞當後代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5317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怎能如此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恩典憐憫 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主我神將我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的愛 何能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如此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主我神竟為我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4374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怎能如此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我的心靈 多年被囚捆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罪包圍幽暗無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主眼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發出復活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我覺醒光滿牢房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4905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怎能如此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鎖鏈斷落 心得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釋放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起來跟隨主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的愛 何能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如此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主我神竟為我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816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怎能如此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不再定罪 今我不再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畏懼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與祂所有屬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活在永活元首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穿起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公義聖潔白衣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9882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怎能如此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坦然進到 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寶座前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我救主我得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的愛 何能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如此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主我神竟為我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4856280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14872</TotalTime>
  <Words>249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#182 怎能如此 (1)</vt:lpstr>
      <vt:lpstr>#182 怎能如此 (1)</vt:lpstr>
      <vt:lpstr>#182 怎能如此 (2)</vt:lpstr>
      <vt:lpstr>#182 怎能如此 (2)</vt:lpstr>
      <vt:lpstr>#182 怎能如此 (3)</vt:lpstr>
      <vt:lpstr>#182 怎能如此 (3)</vt:lpstr>
      <vt:lpstr>#182 怎能如此 (4)</vt:lpstr>
      <vt:lpstr>#182 怎能如此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616</cp:revision>
  <dcterms:created xsi:type="dcterms:W3CDTF">2016-05-07T01:18:18Z</dcterms:created>
  <dcterms:modified xsi:type="dcterms:W3CDTF">2017-02-06T05:48:20Z</dcterms:modified>
</cp:coreProperties>
</file>