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2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#183 </a:t>
            </a:r>
            <a:r>
              <a:rPr lang="zh-CN" altLang="is-IS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美哉主耶穌 </a:t>
            </a:r>
            <a:r>
              <a:rPr lang="is-IS" altLang="zh-CN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is-IS" altLang="zh-CN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哉主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宇宙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萬物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是真神降世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景仰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靈所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崇敬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我榮燿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冠冕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#183 </a:t>
            </a:r>
            <a:r>
              <a:rPr lang="zh-CN" altLang="is-IS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美哉主</a:t>
            </a:r>
            <a:r>
              <a:rPr lang="zh-CN" altLang="is-IS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哉芳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草地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原野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美麗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披上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綵色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春衣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美麗</a:t>
            </a:r>
            <a:r>
              <a:rPr lang="en-US" altLang="zh-TW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清潔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心發出歌聲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913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#183 </a:t>
            </a:r>
            <a:r>
              <a:rPr lang="zh-CN" altLang="is-IS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美哉主</a:t>
            </a:r>
            <a:r>
              <a:rPr lang="zh-CN" altLang="is-IS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is-IS" altLang="zh-CN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陽光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美麗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月光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覺清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新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繁星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點點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燦爛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閃燿</a:t>
            </a:r>
            <a:endParaRPr lang="en-US" altLang="zh-TW" sz="6000" b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皎潔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熒光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不足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比較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3373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#183 </a:t>
            </a:r>
            <a:r>
              <a:rPr lang="zh-CN" altLang="is-IS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美哉主</a:t>
            </a:r>
            <a:r>
              <a:rPr lang="zh-CN" altLang="is-IS" sz="6000" b="0" u="sng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哉主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統轄萬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國萬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民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救主天上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光榮</a:t>
            </a:r>
            <a:r>
              <a:rPr lang="en-US" altLang="zh-TW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敬崇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歸主耶穌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無窮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8437719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122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#183 美哉主耶穌 (1)</vt:lpstr>
      <vt:lpstr>#183 美哉主耶穌 (2)</vt:lpstr>
      <vt:lpstr>#183 美哉主耶穌 (3)</vt:lpstr>
      <vt:lpstr>#183 美哉主耶穌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2017-03-11T05:27:46Z</dcterms:modified>
</cp:coreProperties>
</file>