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53" r:id="rId3"/>
    <p:sldId id="1554" r:id="rId4"/>
    <p:sldId id="1555" r:id="rId5"/>
    <p:sldId id="1556" r:id="rId6"/>
    <p:sldId id="1557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871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185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在十架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在十架上我救主舍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主十架我罪得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洗淨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除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我重擔安慰我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傷心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榮耀歸主名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185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在十架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榮耀歸主名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榮耀歸主名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貝血將我罪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洗淨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主名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3775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185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在十架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我今靠主脫離罪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權勢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主時常住在我心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內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如此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蒙恩我實在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榮耀歸主名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1760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185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在十架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榮耀歸主名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榮耀歸主名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貝血將我罪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洗淨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主名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8267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185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在十架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主寶貝血將我全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釋放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主恩典我心甚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快樂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贊美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我主時常潔淨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主名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128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185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在十架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榮耀歸主名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榮耀歸主名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貝血將我罪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洗淨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榮耀歸主名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4423896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146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#185 在十架上 (1)</vt:lpstr>
      <vt:lpstr>#185 在十架上 (1)</vt:lpstr>
      <vt:lpstr>#185 在十架上 (2)</vt:lpstr>
      <vt:lpstr>#185 在十架上 (2)</vt:lpstr>
      <vt:lpstr>#185 在十架上 (3)</vt:lpstr>
      <vt:lpstr>#185 在十架上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614</cp:revision>
  <dcterms:created xsi:type="dcterms:W3CDTF">2016-05-07T01:18:18Z</dcterms:created>
  <dcterms:modified xsi:type="dcterms:W3CDTF">2017-03-11T05:32:48Z</dcterms:modified>
</cp:coreProperties>
</file>