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受傷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為我受傷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為我受傷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在十字架耶穌為我受傷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罪蒙赦免我今得著釋放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都因救主耶穌為我受傷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受傷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十字架耶穌為我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祂受死我得救贖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因救主耶穌為我受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72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受傷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墳墓裡主已為我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毒鉤今後不能害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因救主耶穌為我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063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受傷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高天上耶穌為我活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晝夜禱告祈求為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因救主耶穌為我活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813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186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受傷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有一天主要為我再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主愛臉何等喜樂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暢快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滿心讚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339537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184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#186 為我受傷 (1)</vt:lpstr>
      <vt:lpstr>#186 為我受傷 (2)</vt:lpstr>
      <vt:lpstr>#186 為我受傷 (3)</vt:lpstr>
      <vt:lpstr>#186 為我受傷 (4)</vt:lpstr>
      <vt:lpstr>#186 為我受傷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2017-03-11T05:36:57Z</dcterms:modified>
</cp:coreProperties>
</file>