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各各他山嶺上 孤立古舊十架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這是羞辱痛苦記號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神愛子主耶穌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為世人被釘死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這十架為我最愛珍寶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故我愛高舉十字寶架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直到在主台前見主面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我一生要背負十字架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此十架可換公義冠冕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主寶貴十字架 乃世人所輕視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於我卻是真神仁慈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神愛子主耶穌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離天堂眾榮華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甘願為世人背此十架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故我愛高舉十字寶架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直到在主台前見主面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我一生要背負十字架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此十架可換公義冠冕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各各他的十架 雖然滿是血跡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我仍看此十架為美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因在此寶架上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救主為我捨命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潔淨我赦免我的眾罪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故我愛高舉十字寶架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直到在主台前見主面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我一生要背負十字架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此十架可換公義冠冕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故我樂意背負 榮耀十字寶架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甘願受人輕視辱罵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他日救主再臨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迎接我昇天庭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將永遠享受榮耀天家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#187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古舊十架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故我愛高舉十字寶架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直到在主台前見主面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我一生要背負十字架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此十架可換公義冠冕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253</Words>
  <Application>Microsoft Macintosh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#187 古舊十架 (1)</vt:lpstr>
      <vt:lpstr>#187 古舊十架 (1)</vt:lpstr>
      <vt:lpstr>#187 古舊十架 (2)</vt:lpstr>
      <vt:lpstr>#187 古舊十架 (2)</vt:lpstr>
      <vt:lpstr>#187 古舊十架 (3)</vt:lpstr>
      <vt:lpstr>#187 古舊十架 (3)</vt:lpstr>
      <vt:lpstr>#187 古舊十架 (4)</vt:lpstr>
      <vt:lpstr>#187 古舊十架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2016-05-07T20:27:23Z</dcterms:created>
  <dcterms:modified xsi:type="dcterms:W3CDTF">2016-05-07T20:28:27Z</dcterms:modified>
</cp:coreProperties>
</file>