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1552" r:id="rId2"/>
    <p:sldId id="1553" r:id="rId3"/>
    <p:sldId id="1554" r:id="rId4"/>
    <p:sldId id="1555" r:id="rId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226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#188 </a:t>
            </a:r>
            <a:r>
              <a:rPr lang="zh-CN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我每思念十字寶架</a:t>
            </a:r>
            <a: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我每思念十字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寶架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並主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如何在上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懸掛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就不禁渾忘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身家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鄙視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從前所有驕傲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#188 </a:t>
            </a:r>
            <a:r>
              <a:rPr lang="zh-CN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我每思念十字寶架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願主禁我別有所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誇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除了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基督的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十字架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前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所珍愛虛空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榮華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今為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祂血情願丟下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463781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#188 </a:t>
            </a:r>
            <a:r>
              <a:rPr lang="zh-CN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我每思念十字寶架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3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看從祂頭祂腳祂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手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憂情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慈愛和血而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流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那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有愛憂如此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相遘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荊棘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編成如此冕旒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987311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#188 </a:t>
            </a:r>
            <a:r>
              <a:rPr lang="zh-CN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我每思念十字寶架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4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假若宇宙都歸我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盡獻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於主仍覺不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夠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既如此奇妙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深厚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當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得我心我命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所有</a:t>
            </a:r>
            <a:endParaRPr lang="en-US" altLang="zh-TW" sz="6000" b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阿門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598829490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14868</TotalTime>
  <Words>127</Words>
  <Application>Microsoft Macintosh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#188 我每思念十字寶架(1)</vt:lpstr>
      <vt:lpstr>#188 我每思念十字寶架(2)</vt:lpstr>
      <vt:lpstr>#188 我每思念十字寶架(3)</vt:lpstr>
      <vt:lpstr>#188 我每思念十字寶架(4)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612</cp:revision>
  <dcterms:created xsi:type="dcterms:W3CDTF">2016-05-07T01:18:18Z</dcterms:created>
  <dcterms:modified xsi:type="dcterms:W3CDTF">2017-02-04T10:44:13Z</dcterms:modified>
</cp:coreProperties>
</file>