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#191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主，祢犧牲的愛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主祢犧牲的愛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已賜給我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主我不願為己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留下什麼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我在愛中景仰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將我心願還償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今將供物獻上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奉獻與祢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#191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主，祢犧牲的愛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賜我忠誠之心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像祢真誠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時光飛逝而去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求主鑒定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使我殷勤工作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喜愛行善扶弱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領人進入天國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奉獻與祢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#191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主，祢犧牲的愛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此生所有一切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皆祢所賜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祇要為我恩主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苦樂不辭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將來見祢榮面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靠祢救贖恩典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直到永永遠遠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奉獻與祢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85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Stream_blue</vt:lpstr>
      <vt:lpstr>#191 主，祢犧牲的愛 (1) </vt:lpstr>
      <vt:lpstr>#191 主，祢犧牲的愛 (2) </vt:lpstr>
      <vt:lpstr>#191 主，祢犧牲的愛 (3) 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2016-05-14T05:01:37Z</dcterms:created>
  <dcterms:modified xsi:type="dcterms:W3CDTF">2016-05-14T05:01:51Z</dcterms:modified>
</cp:coreProperties>
</file>