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59" r:id="rId3"/>
    <p:sldId id="1560" r:id="rId4"/>
    <p:sldId id="1562" r:id="rId5"/>
    <p:sldId id="1561" r:id="rId6"/>
    <p:sldId id="1563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013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#193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主替我捨身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我聽救主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說道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的力量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微小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應當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儆醒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祈禱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我做你中保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#193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主替我捨身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主替我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捨身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罪債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清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罪孽污穢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比雪白淨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5880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#193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主替我捨身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我無嘉言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善行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藉此得救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唯主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所流寶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洗一切罪痕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13234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#193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主替我捨身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主替我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捨身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罪債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清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罪孽污穢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比雪白淨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8326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#193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主替我捨身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將來身體得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贖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口仍要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救恩完全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5587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#193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主替我捨身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主替我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捨身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罪債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清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罪孽污穢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比雪白淨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6695888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14868</TotalTime>
  <Words>139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#193 主替我捨身 (1)</vt:lpstr>
      <vt:lpstr>#193 主替我捨身 (1)</vt:lpstr>
      <vt:lpstr>#193 主替我捨身 (2)</vt:lpstr>
      <vt:lpstr>#193 主替我捨身 (2)</vt:lpstr>
      <vt:lpstr>#193 主替我捨身 (3)</vt:lpstr>
      <vt:lpstr>#193 主替我捨身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610</cp:revision>
  <dcterms:created xsi:type="dcterms:W3CDTF">2016-05-07T01:18:18Z</dcterms:created>
  <dcterms:modified xsi:type="dcterms:W3CDTF">2016-11-05T05:38:18Z</dcterms:modified>
</cp:coreProperties>
</file>