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哀哉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主流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哀哉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貴重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身體為我釘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我罪人如此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哀哉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主流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實在因我所犯的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主十架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懸掛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慈悲無量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山如海廣大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2773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哀哉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主流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大地昏暗紅日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消失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隱藏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正當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人擔當死亡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3143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哀哉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主流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我今念主死於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裡無限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羞慚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剛硬心漸被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淚流滿面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217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哀哉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主流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(5)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我的眼淚縱然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報答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將身心完全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愛情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068643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139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#194 哀哉 主流寶血為我 (1)</vt:lpstr>
      <vt:lpstr>#194 哀哉 主流寶血為我 (2)</vt:lpstr>
      <vt:lpstr>#194 哀哉 主流寶血為我 (3)</vt:lpstr>
      <vt:lpstr>#194 哀哉 主流寶血為我 (4)</vt:lpstr>
      <vt:lpstr>#194 哀哉 主流寶血為我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2017-03-11T05:40:18Z</dcterms:modified>
</cp:coreProperties>
</file>