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1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1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千萬天使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570038"/>
            <a:ext cx="12039600" cy="4525962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主在禱告的園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 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們捆綁主的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祂遊行備受唾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罵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潔無罪的救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 竟被他們吐唾沫說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祂有罪要釘祂十架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34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千萬天使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570038"/>
            <a:ext cx="12039600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祂可求父差千萬天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滅這世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界 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放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祂可求父差千萬天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竟願受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 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600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千萬天使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570038"/>
            <a:ext cx="12039600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在救主尊貴的頭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戴上荊棘冠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冕戲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笑祂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 看哪 這王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他們鞭打辱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罵 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被嘲笑祂的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獨自忍受一切頂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025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千萬天使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570038"/>
            <a:ext cx="12039600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祂可求父差千萬天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滅這世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界 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放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祂可求父差千萬天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竟願受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 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123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千萬天使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570038"/>
            <a:ext cx="12039600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祂向忿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怒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辱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並未乞憐呼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喊甘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願背負羞辱十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架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當祂大聲說 成了 祂就捨了祂生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命奇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妙救贖計劃已完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101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千萬天使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570038"/>
            <a:ext cx="12039600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祂可求父差千萬天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滅這世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界 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放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祂可求父差千萬天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竟願受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 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404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189</Words>
  <Application>Microsoft Macintosh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千萬天使</vt:lpstr>
      <vt:lpstr>千萬天使</vt:lpstr>
      <vt:lpstr>千萬天使</vt:lpstr>
      <vt:lpstr>千萬天使</vt:lpstr>
      <vt:lpstr>千萬天使</vt:lpstr>
      <vt:lpstr>千萬天使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2016-08-08T20:40:25Z</dcterms:modified>
</cp:coreProperties>
</file>