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求主使我靠十架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在彼有生命水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寶血由十架流下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白白賜人洗罪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 十字架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永是我的榮耀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我眾罪都洗清潔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唯靠耶穌寶血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我來到主十架前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蒙救主的愛憐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祂賜我聖靈亮光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照亮我的心田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 十字架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永是我的榮耀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我眾罪都洗清潔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唯靠耶穌寶血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求主使我依十架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思念昔日情景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常在十架蔭庇下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緊緊跟主前行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 十字架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永是我的榮耀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我眾罪都洗清潔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唯靠耶穌寶血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儆醒等候十架前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盼望信心加增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直到走完世路程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天家永享安穩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#198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  十字架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永是我的榮耀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我眾罪都洗清潔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唯靠耶穌寶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136</Words>
  <Application>Microsoft Macintosh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#198 十字架 (1)</vt:lpstr>
      <vt:lpstr>#198 十字架 (1)</vt:lpstr>
      <vt:lpstr>#198 十字架 (2)</vt:lpstr>
      <vt:lpstr>#198 十字架 (2)</vt:lpstr>
      <vt:lpstr>#198 十字架 (3)</vt:lpstr>
      <vt:lpstr>#198 十字架 (3)</vt:lpstr>
      <vt:lpstr>#198 十字架 (4)</vt:lpstr>
      <vt:lpstr>#198 十字架 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612</cp:revision>
  <dcterms:created xsi:type="dcterms:W3CDTF">2016-06-04T06:52:26Z</dcterms:created>
  <dcterms:modified xsi:type="dcterms:W3CDTF">2016-06-04T06:53:20Z</dcterms:modified>
</cp:coreProperties>
</file>