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 在天上我還能有誰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 在地上我別無眷戀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 有誰能擦乾我眼淚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 有誰能帶給我安慰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2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以外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雖然我的肉體和我的心腸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漸漸的衰退</a:t>
            </a:r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但是神是我心裡的力量</a:t>
            </a:r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是我的福份 直到永遠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212097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除祢以外</vt:lpstr>
      <vt:lpstr>除祢以外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2016-05-07T01:25:02Z</dcterms:created>
  <dcterms:modified xsi:type="dcterms:W3CDTF">2016-07-02T07:36:49Z</dcterms:modified>
</cp:coreProperties>
</file>