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0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興起發光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最高的山峰為祂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矗立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深的海洋有祂氣息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的分子為祂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舞動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浩瀚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的星河為祂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閃爍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興起發光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宇宙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萬物祂手所造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規律和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代代在祂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懷裏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得保障和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興起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發光神的子民 主的榮光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照耀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地興起發光神的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宣揚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祂名直到地極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050575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67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興起發光</vt:lpstr>
      <vt:lpstr>興起發光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2016-08-16T20:02:08Z</dcterms:modified>
</cp:coreProperties>
</file>