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我的心你要稱頌耶和華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你要稱頌耶和華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不可忘記他的恩惠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他赦免你一切過犯罪孽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醫治你疾病復原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189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我的心你要稱頌耶和華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你要稱頌耶和華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不可忘記他的恩惠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他以仁愛慈悲為你冠冕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為受屈的人伸冤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0296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我的心你要稱頌耶和華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天離地有何等的高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他的慈愛也何等的深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東離西有多麼的遠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他使我的過犯也離我多遠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571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我的心你要稱頌耶和華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耶和華有憐憫的愛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且有豐盛無盡的恩典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從亙古直到永遠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耶和華他是我的神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127431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76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我的心你要稱頌耶和華</vt:lpstr>
      <vt:lpstr>我的心你要稱頌耶和華</vt:lpstr>
      <vt:lpstr>我的心你要稱頌耶和華</vt:lpstr>
      <vt:lpstr>我的心你要稱頌耶和華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2016-06-11T06:13:15Z</dcterms:modified>
</cp:coreProperties>
</file>