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8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有一位神 (1)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有一位神  有權能創造宇宙萬物</a:t>
            </a:r>
          </a:p>
          <a:p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也有溫柔雙手安慰受傷靈魂</a:t>
            </a:r>
          </a:p>
          <a:p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有一位神  有權柄審判一切罪惡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也有慈悲體貼人的軟弱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349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有一位神 (1)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一位神 我們的神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唯一的神 名叫耶和華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有權威榮光 有恩典慈愛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是昔在今在永在的神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8859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有一位神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有一位神  有權能創造宇宙萬物</a:t>
            </a:r>
          </a:p>
          <a:p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也有溫柔雙手安慰受傷靈魂</a:t>
            </a:r>
          </a:p>
          <a:p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有一位神  高坐在榮耀的寶座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卻死在十架挽救人墮落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02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有一位神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一位神 我們的神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唯一的神 名叫耶和華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有權威榮光 有恩典慈愛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是昔在今在永在的神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085273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80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有一位神 (1)</vt:lpstr>
      <vt:lpstr>有一位神 (1)</vt:lpstr>
      <vt:lpstr>有一位神 (2)</vt:lpstr>
      <vt:lpstr>有一位神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2016-06-18T04:51:28Z</dcterms:modified>
</cp:coreProperties>
</file>