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6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贊美之泉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從天父而來的愛和恩典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把我們冰泠的心溶解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讓我們獻出每個音符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把它化為讚美之泉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627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贊美之泉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讓我們張開口 舉起手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向永生之主稱謝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使讚美之泉流入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每個人的心間</a:t>
            </a:r>
          </a:p>
        </p:txBody>
      </p:sp>
    </p:spTree>
    <p:extLst>
      <p:ext uri="{BB962C8B-B14F-4D97-AF65-F5344CB8AC3E}">
        <p14:creationId xmlns:p14="http://schemas.microsoft.com/office/powerpoint/2010/main" val="9452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54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贊美之泉</vt:lpstr>
      <vt:lpstr>贊美之泉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2016-08-16T04:12:57Z</dcterms:modified>
</cp:coreProperties>
</file>