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60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08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耶和華你是我的神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耶和華你是我的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要時時稱頌你的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是我的盾牌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是叫我抬起頭的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耶和華你是我的神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縱然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仇敵圍繞攻擊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你懷中必不怕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遭害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是我的神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所倚靠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同在使我完全得勝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3013808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71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耶和華你是我的神</vt:lpstr>
      <vt:lpstr>耶和華你是我的神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2016-08-16T18:04:05Z</dcterms:modified>
</cp:coreProperties>
</file>